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84" r:id="rId9"/>
    <p:sldId id="285" r:id="rId10"/>
    <p:sldId id="286" r:id="rId11"/>
    <p:sldId id="287" r:id="rId12"/>
    <p:sldId id="288" r:id="rId13"/>
    <p:sldId id="262" r:id="rId14"/>
    <p:sldId id="289" r:id="rId15"/>
    <p:sldId id="263" r:id="rId16"/>
    <p:sldId id="282" r:id="rId17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29">
          <p15:clr>
            <a:srgbClr val="9AA0A6"/>
          </p15:clr>
        </p15:guide>
        <p15:guide id="4" orient="horz" pos="28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33ACDE-1AE4-4D30-A6CB-233BFEFC2A0E}">
  <a:tblStyle styleId="{2833ACDE-1AE4-4D30-A6CB-233BFEFC2A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196" autoAdjust="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>
        <p:guide orient="horz" pos="1620"/>
        <p:guide pos="2880"/>
        <p:guide orient="horz" pos="429"/>
        <p:guide orient="horz" pos="2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114126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4114126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Olá Pessoal, boa tarde, faço parte do time de desenvolvedores selecionado pela </a:t>
            </a:r>
            <a:r>
              <a:rPr lang="pt-BR" sz="110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trybe</a:t>
            </a:r>
            <a:r>
              <a:rPr lang="pt-BR" sz="11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para o desenvolvimento do sistema GEOPET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Aqui faremos apresentação do projeto </a:t>
            </a:r>
            <a:r>
              <a:rPr lang="pt-BR" sz="11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Wiz - </a:t>
            </a:r>
            <a:r>
              <a:rPr lang="pt-BR" sz="1100" b="1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Ge@Pet</a:t>
            </a:r>
            <a:r>
              <a:rPr lang="pt-BR" sz="11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pt-BR" sz="11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referente a conclusão da aceleração e treinamento da linguagem C# administrado pela </a:t>
            </a:r>
            <a:r>
              <a:rPr lang="pt-BR" sz="110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Trybe</a:t>
            </a:r>
            <a:r>
              <a:rPr lang="pt-BR" sz="11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em parceria com </a:t>
            </a:r>
            <a:r>
              <a:rPr lang="pt-BR" sz="1100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WizCo</a:t>
            </a:r>
            <a:r>
              <a:rPr lang="pt-BR" sz="11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Nossa equipe escolheu esse projeto por achar ele bem desafiador, pois realiza algumas consultas a apis externas. E Além de agregar ao nosso portfólio, acredito que ele pode realmente ser um produto viável.</a:t>
            </a:r>
            <a:endParaRPr lang="pt-BR" sz="28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114126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114126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 sistema também é capaz de gerar um QR </a:t>
            </a:r>
            <a:r>
              <a:rPr lang="pt-BR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code</a:t>
            </a:r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, a partir do Id do pet, com todas as informações do Pet e seu Tutor. </a:t>
            </a:r>
            <a:endParaRPr lang="pt-BR" sz="11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1897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114126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114126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A coleira do pet, emitirá um sinal com a latitude e longitude automaticamente a cada 30 minutos. Esses dados serão salvos no sistemas, e serão reescritos 1x por semana.</a:t>
            </a:r>
          </a:p>
          <a:p>
            <a:pPr algn="just"/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 tutor também tem a possibilidade de solicitar a localização no momento que desejar.</a:t>
            </a:r>
          </a:p>
          <a:p>
            <a:pPr algn="just"/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 sistema buscará através desses dados de latitude e longitude, a exata localização do pet.</a:t>
            </a:r>
          </a:p>
          <a:p>
            <a:pPr algn="just"/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Essa </a:t>
            </a:r>
            <a:r>
              <a:rPr lang="pt-BR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feature</a:t>
            </a:r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do sistema ainda não está completamente desenvolvida, e será lançada em uma próxima versão.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369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114126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114126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Iniciamos com o cadastro do usuário, tutor.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Após o cadastro efetuaremos o login, e receberemos como resposta um token, uma chave, que será utilizada para autorizar o usuário a efetuar determinadas ações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Aqui cadastramos o pet, e utilizaremos o token, para que seja autorizada o acesso a essa rota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Buscamos o pet pelo 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Buscamos o tutor pelo 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Geramos </a:t>
            </a:r>
            <a:r>
              <a:rPr lang="pt-BR" dirty="0" err="1"/>
              <a:t>QrCode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Verificamos as informações do </a:t>
            </a:r>
            <a:r>
              <a:rPr lang="pt-BR" dirty="0" err="1"/>
              <a:t>Qr</a:t>
            </a:r>
            <a:r>
              <a:rPr lang="pt-BR" dirty="0"/>
              <a:t> </a:t>
            </a:r>
            <a:r>
              <a:rPr lang="pt-BR" dirty="0" err="1"/>
              <a:t>Code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Verificamos as coordenadas no </a:t>
            </a:r>
            <a:r>
              <a:rPr lang="pt-BR" dirty="0" err="1"/>
              <a:t>nomminatim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54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1141265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1141265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Mural com as atividades a serem desenvolvidas.</a:t>
            </a:r>
          </a:p>
          <a:p>
            <a:pPr algn="just"/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Dessa forma, cada desenvolvedor em seu tempo, poderia selecionar a atividade a ser feita.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Repositório online, onde mantemos e compartilhamos o código.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1141265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1141265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Utilizamos o </a:t>
            </a:r>
            <a:r>
              <a:rPr lang="pt-BR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Xunit</a:t>
            </a:r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 </a:t>
            </a:r>
            <a:r>
              <a:rPr lang="pt-BR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FluentAssertions</a:t>
            </a:r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para realizar os testes de nossa aplicação</a:t>
            </a:r>
          </a:p>
          <a:p>
            <a:endParaRPr lang="pt-BR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Aqui apresentamos alguns testes unitários</a:t>
            </a:r>
          </a:p>
          <a:p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 a cobertura de testes do nosso sistema.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55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98d483f5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98d483f5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41141265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41141265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Esse foi nosso projeto </a:t>
            </a:r>
            <a:r>
              <a:rPr lang="pt-BR" dirty="0" err="1"/>
              <a:t>GeoPet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Sabemos que temos ainda algumas coisas a melhorar, algumas coisas a </a:t>
            </a:r>
            <a:r>
              <a:rPr lang="pt-BR" dirty="0" err="1"/>
              <a:t>refatorar</a:t>
            </a:r>
            <a:r>
              <a:rPr lang="pt-BR" dirty="0"/>
              <a:t>, e estamos sempre abertos a sugestões!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Em nome do grupo eu gostaria de agradecer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aos colegas da aceleração pela colaboração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toda equipe da </a:t>
            </a:r>
            <a:r>
              <a:rPr lang="pt-BR" dirty="0" err="1"/>
              <a:t>trybe</a:t>
            </a:r>
            <a:r>
              <a:rPr lang="pt-BR" dirty="0"/>
              <a:t>, em especial a Marina, pelo empenho dela, para facilitar essa nossa caminhada.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 também toda a equipe da </a:t>
            </a:r>
            <a:r>
              <a:rPr lang="pt-BR" dirty="0" err="1"/>
              <a:t>wiz</a:t>
            </a:r>
            <a:r>
              <a:rPr lang="pt-BR" dirty="0"/>
              <a:t>, que sempre esteve presente conosco e agregou bastante em diversos momentos!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Muito Obrigado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98d483f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98d483f5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41141265b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41141265b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Essa é uma frase que reflete bastante o nosso momento, e nossa vida como desenvolvedor!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Que é isso, tentar, persistir e nunca desistir!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41141265b_0_1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41141265b_0_1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 b="1" dirty="0">
                <a:solidFill>
                  <a:schemeClr val="bg1"/>
                </a:solidFill>
              </a:rPr>
              <a:t>Colar link do nosso repositório no GitHub: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 b="1" dirty="0">
                <a:solidFill>
                  <a:schemeClr val="bg1"/>
                </a:solidFill>
              </a:rPr>
              <a:t>https://github.com/dedojs/MyPet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41141265b_0_2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41141265b_0_2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pt-BR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Wiz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Co, solicitou aos time da </a:t>
            </a:r>
            <a:r>
              <a:rPr lang="pt-BR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Trybe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, um sistema capaz de ajudar seus colaboradores a monitorar a localização dos seus pets em tempo real. </a:t>
            </a:r>
          </a:p>
          <a:p>
            <a:pPr algn="just"/>
            <a:endParaRPr lang="pt-BR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GeoPet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é um sistema, desenvolvido com o propósito de oferecer maior segurança aos tutores de pet, oferecendo um sensor de geolocalização que é acoplado a coleira do pet, transmitindo sua localização em tempo real.</a:t>
            </a: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A princípio foi desenvolvido uma Api responsável pelo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BackEnd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da aplicação, ou seja, a infraestrutura do sistema. </a:t>
            </a:r>
          </a:p>
          <a:p>
            <a:pPr algn="just"/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Aqui apresentaremos as principais funcionalidades do sistema.</a:t>
            </a:r>
          </a:p>
          <a:p>
            <a:pPr algn="just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Após aprovação, daremos continuidade ao desenvolvimento do software para posterior apresentação do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FrontEnt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, que é a parte visual do projeto.</a:t>
            </a:r>
            <a:endParaRPr lang="pt-BR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298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algn="just"/>
            <a:endParaRPr lang="pt-BR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114126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114126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114126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114126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No cadastro do Tutor, </a:t>
            </a:r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a partir do cep informado, o sistema fará a validação do cep, através da api </a:t>
            </a:r>
            <a:r>
              <a:rPr lang="pt-BR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ViaCep</a:t>
            </a:r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, e caso o cep seja válido, já efetuará o cadastro do tutor e seu endereço.</a:t>
            </a:r>
            <a:endParaRPr lang="pt-BR" sz="11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020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114126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114126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11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No cadastro do Pet, informamos o Id do Tutor ao qual o pet pertence.</a:t>
            </a:r>
          </a:p>
          <a:p>
            <a:pPr algn="just"/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Dessa forma o pet fica vinculado aquele tutor.</a:t>
            </a:r>
            <a:r>
              <a:rPr lang="pt-BR" sz="11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5478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1141265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1141265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Quando efetuamos a busca do tutor informando o Id, é retornado os dados do tutor e o pet vinculado a ele.</a:t>
            </a:r>
            <a:endParaRPr lang="pt-BR" sz="11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926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ZeN5eLUwiIyMaQjKR_ydVg?sub_confirmation=1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linkedin.com/school/betrybe/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etrybe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www.facebook.com/betrybe/" TargetMode="External"/><Relationship Id="rId10" Type="http://schemas.openxmlformats.org/officeDocument/2006/relationships/image" Target="../media/image2.png"/><Relationship Id="rId4" Type="http://schemas.openxmlformats.org/officeDocument/2006/relationships/image" Target="../media/image31.png"/><Relationship Id="rId9" Type="http://schemas.openxmlformats.org/officeDocument/2006/relationships/hyperlink" Target="https://twitter.com/betryb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5895278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 flipH="1">
            <a:off x="5860396" y="4508993"/>
            <a:ext cx="775800" cy="6300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 flipH="1">
            <a:off x="8492943" y="3452634"/>
            <a:ext cx="655500" cy="126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flipH="1">
            <a:off x="5696450" y="2356381"/>
            <a:ext cx="655500" cy="63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flipH="1">
            <a:off x="7837443" y="3452634"/>
            <a:ext cx="655500" cy="63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33" y="76023"/>
            <a:ext cx="1164126" cy="71042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188705" y="2381431"/>
            <a:ext cx="4448936" cy="759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Sistema de controle e localização do pet.</a:t>
            </a:r>
            <a:endParaRPr lang="pt-BR" sz="30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2039" y="4733877"/>
            <a:ext cx="6584157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Inicio: 03 de outubro de 2022                                     Término: 16 de fevereiro de 2023</a:t>
            </a:r>
            <a:endParaRPr sz="1100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3"/>
          <p:cNvSpPr/>
          <p:nvPr/>
        </p:nvSpPr>
        <p:spPr>
          <a:xfrm flipH="1">
            <a:off x="5538600" y="3883500"/>
            <a:ext cx="775800" cy="6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88D67-D61C-2808-42BF-F4FBF7CC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581" y="1134326"/>
            <a:ext cx="2827723" cy="118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3;p16">
            <a:extLst>
              <a:ext uri="{FF2B5EF4-FFF2-40B4-BE49-F238E27FC236}">
                <a16:creationId xmlns:a16="http://schemas.microsoft.com/office/drawing/2014/main" id="{032BBF7A-1B83-4727-4489-764030233892}"/>
              </a:ext>
            </a:extLst>
          </p:cNvPr>
          <p:cNvSpPr txBox="1"/>
          <p:nvPr/>
        </p:nvSpPr>
        <p:spPr>
          <a:xfrm>
            <a:off x="2178398" y="1623050"/>
            <a:ext cx="2078980" cy="710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   Pet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3352FE91-9AFF-9E1D-D802-8A7AF3167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866" y="1496485"/>
            <a:ext cx="886080" cy="886080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5061E0F0-6270-ED04-43B0-ACF6C0501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367" y="1783536"/>
            <a:ext cx="360836" cy="3608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4C708C-325D-B511-9B5E-06CF0842EAC3}"/>
              </a:ext>
            </a:extLst>
          </p:cNvPr>
          <p:cNvSpPr txBox="1"/>
          <p:nvPr/>
        </p:nvSpPr>
        <p:spPr>
          <a:xfrm>
            <a:off x="416312" y="106017"/>
            <a:ext cx="3200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Pet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C72C4C-6495-FF78-7210-BBF69E7A2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11" y="4705815"/>
            <a:ext cx="751408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5212AE5-E901-4679-350C-D08691BC2C6A}"/>
              </a:ext>
            </a:extLst>
          </p:cNvPr>
          <p:cNvSpPr txBox="1"/>
          <p:nvPr/>
        </p:nvSpPr>
        <p:spPr>
          <a:xfrm>
            <a:off x="614725" y="758578"/>
            <a:ext cx="3719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Gerar 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QrCode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 a partir do Id do Pet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Google Shape;84;p15">
            <a:extLst>
              <a:ext uri="{FF2B5EF4-FFF2-40B4-BE49-F238E27FC236}">
                <a16:creationId xmlns:a16="http://schemas.microsoft.com/office/drawing/2014/main" id="{C40A155B-63D4-B6B6-7E2C-9A155C124F77}"/>
              </a:ext>
            </a:extLst>
          </p:cNvPr>
          <p:cNvSpPr txBox="1"/>
          <p:nvPr/>
        </p:nvSpPr>
        <p:spPr>
          <a:xfrm>
            <a:off x="689689" y="3793348"/>
            <a:ext cx="4518784" cy="91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pt-BR" sz="1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2D9D44-DA77-6CB1-2A1B-56418EB63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89" y="1092353"/>
            <a:ext cx="4518784" cy="26321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73ED1D2-AEBF-3172-8661-8887F0D85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8508" y="1092353"/>
            <a:ext cx="2418815" cy="3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9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4C708C-325D-B511-9B5E-06CF0842EAC3}"/>
              </a:ext>
            </a:extLst>
          </p:cNvPr>
          <p:cNvSpPr txBox="1"/>
          <p:nvPr/>
        </p:nvSpPr>
        <p:spPr>
          <a:xfrm>
            <a:off x="614725" y="119431"/>
            <a:ext cx="3200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Pet - Localização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C72C4C-6495-FF78-7210-BBF69E7A2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11" y="4705815"/>
            <a:ext cx="751408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5212AE5-E901-4679-350C-D08691BC2C6A}"/>
              </a:ext>
            </a:extLst>
          </p:cNvPr>
          <p:cNvSpPr txBox="1"/>
          <p:nvPr/>
        </p:nvSpPr>
        <p:spPr>
          <a:xfrm>
            <a:off x="614725" y="570872"/>
            <a:ext cx="51690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Buscar endereço a partir da latitude e longitude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Google Shape;84;p15">
            <a:extLst>
              <a:ext uri="{FF2B5EF4-FFF2-40B4-BE49-F238E27FC236}">
                <a16:creationId xmlns:a16="http://schemas.microsoft.com/office/drawing/2014/main" id="{C40A155B-63D4-B6B6-7E2C-9A155C124F77}"/>
              </a:ext>
            </a:extLst>
          </p:cNvPr>
          <p:cNvSpPr txBox="1"/>
          <p:nvPr/>
        </p:nvSpPr>
        <p:spPr>
          <a:xfrm>
            <a:off x="614725" y="4051146"/>
            <a:ext cx="7947102" cy="104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BR" sz="12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925A0E-4030-3D61-6D99-504A2C715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63" y="833482"/>
            <a:ext cx="7947102" cy="32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2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4C708C-325D-B511-9B5E-06CF0842EAC3}"/>
              </a:ext>
            </a:extLst>
          </p:cNvPr>
          <p:cNvSpPr txBox="1"/>
          <p:nvPr/>
        </p:nvSpPr>
        <p:spPr>
          <a:xfrm>
            <a:off x="614725" y="119431"/>
            <a:ext cx="3200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Video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 Apresentação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video geopet">
            <a:hlinkClick r:id="" action="ppaction://media"/>
            <a:extLst>
              <a:ext uri="{FF2B5EF4-FFF2-40B4-BE49-F238E27FC236}">
                <a16:creationId xmlns:a16="http://schemas.microsoft.com/office/drawing/2014/main" id="{1E35FB66-2F68-2874-831E-7B3C200AE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782" y="605000"/>
            <a:ext cx="8367469" cy="441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E8FCC62-27EF-3AAD-A94E-1170A27D2001}"/>
              </a:ext>
            </a:extLst>
          </p:cNvPr>
          <p:cNvSpPr txBox="1"/>
          <p:nvPr/>
        </p:nvSpPr>
        <p:spPr>
          <a:xfrm>
            <a:off x="509238" y="32669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Organização, Planejamento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122" name="Picture 2" descr="Como Usar o Trello para Gerenciar o Marketing de Conteúdo">
            <a:extLst>
              <a:ext uri="{FF2B5EF4-FFF2-40B4-BE49-F238E27FC236}">
                <a16:creationId xmlns:a16="http://schemas.microsoft.com/office/drawing/2014/main" id="{230F3E20-E643-CB2A-527F-4DCBD0C8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42" y="1471512"/>
            <a:ext cx="3073609" cy="17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CCA6A0-30B2-82F8-C58C-F04FEB73AD3D}"/>
              </a:ext>
            </a:extLst>
          </p:cNvPr>
          <p:cNvSpPr txBox="1"/>
          <p:nvPr/>
        </p:nvSpPr>
        <p:spPr>
          <a:xfrm>
            <a:off x="1252652" y="1163735"/>
            <a:ext cx="888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Trello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A7C75DE-95BD-DB01-A4B8-51636D935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017" y="1441134"/>
            <a:ext cx="2359929" cy="172890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F10B7B-41FC-2905-6BD5-A7D9E642B12D}"/>
              </a:ext>
            </a:extLst>
          </p:cNvPr>
          <p:cNvSpPr txBox="1"/>
          <p:nvPr/>
        </p:nvSpPr>
        <p:spPr>
          <a:xfrm>
            <a:off x="5293111" y="1163735"/>
            <a:ext cx="888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GitHub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FA127CB-DB96-34C1-ACAA-6D5DEA45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45" y="4705815"/>
            <a:ext cx="751408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E8FCC62-27EF-3AAD-A94E-1170A27D2001}"/>
              </a:ext>
            </a:extLst>
          </p:cNvPr>
          <p:cNvSpPr txBox="1"/>
          <p:nvPr/>
        </p:nvSpPr>
        <p:spPr>
          <a:xfrm>
            <a:off x="358408" y="81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Testes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CCA6A0-30B2-82F8-C58C-F04FEB73AD3D}"/>
              </a:ext>
            </a:extLst>
          </p:cNvPr>
          <p:cNvSpPr txBox="1"/>
          <p:nvPr/>
        </p:nvSpPr>
        <p:spPr>
          <a:xfrm>
            <a:off x="358408" y="367767"/>
            <a:ext cx="1651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Tecnologias: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FA127CB-DB96-34C1-ACAA-6D5DEA45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45" y="4705815"/>
            <a:ext cx="751408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5F39EAE-C4B5-A5B5-97B5-3B6815DC7807}"/>
              </a:ext>
            </a:extLst>
          </p:cNvPr>
          <p:cNvSpPr txBox="1"/>
          <p:nvPr/>
        </p:nvSpPr>
        <p:spPr>
          <a:xfrm>
            <a:off x="5444224" y="2711998"/>
            <a:ext cx="1869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Cobertura de testes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8B7CC9-3134-A772-D394-363B2C870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24" y="703077"/>
            <a:ext cx="4880980" cy="15195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76AA692-899C-CC68-0B23-779BA68C9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550" y="2988997"/>
            <a:ext cx="2413802" cy="197120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E12933F-83F6-0073-A012-42652F2D6D92}"/>
              </a:ext>
            </a:extLst>
          </p:cNvPr>
          <p:cNvSpPr txBox="1"/>
          <p:nvPr/>
        </p:nvSpPr>
        <p:spPr>
          <a:xfrm>
            <a:off x="1745748" y="383155"/>
            <a:ext cx="1869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Xunit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FluentAssertions</a:t>
            </a:r>
            <a:endParaRPr lang="pt-B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300F432-6A7A-FEE3-463B-58C0FFC41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6485" y="712154"/>
            <a:ext cx="3290233" cy="195555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BF92438-84CB-D2C4-5144-D2468A1245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199" y="2443467"/>
            <a:ext cx="3137252" cy="25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7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1032354" y="1464304"/>
            <a:ext cx="1152900" cy="1152900"/>
          </a:xfrm>
          <a:prstGeom prst="rect">
            <a:avLst/>
          </a:prstGeom>
          <a:gradFill>
            <a:gsLst>
              <a:gs pos="0">
                <a:srgbClr val="036B52"/>
              </a:gs>
              <a:gs pos="100000">
                <a:srgbClr val="2FC18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2583804" y="1464304"/>
            <a:ext cx="1152900" cy="115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4135254" y="1464304"/>
            <a:ext cx="1152900" cy="115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5686704" y="1464304"/>
            <a:ext cx="1152900" cy="1152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1001713" y="2617204"/>
            <a:ext cx="1216415" cy="29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latin typeface="Verdana"/>
                <a:ea typeface="Verdana"/>
                <a:cs typeface="Verdana"/>
                <a:sym typeface="Verdana"/>
              </a:rPr>
              <a:t>Linguagem C#</a:t>
            </a:r>
            <a:endParaRPr sz="10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2583802" y="2617204"/>
            <a:ext cx="1152901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 err="1">
                <a:latin typeface="Verdana"/>
                <a:ea typeface="Verdana"/>
                <a:cs typeface="Verdana"/>
                <a:sym typeface="Verdana"/>
              </a:rPr>
              <a:t>FrameWork</a:t>
            </a:r>
            <a:endParaRPr lang="pt-BR"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pt-BR" sz="1000" b="1" dirty="0" err="1">
                <a:latin typeface="Verdana"/>
                <a:ea typeface="Verdana"/>
                <a:cs typeface="Verdana"/>
                <a:sym typeface="Verdana"/>
              </a:rPr>
              <a:t>NetCore</a:t>
            </a:r>
            <a:endParaRPr sz="10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4135252" y="2617204"/>
            <a:ext cx="1152900" cy="56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 err="1">
                <a:latin typeface="Verdana"/>
                <a:ea typeface="Verdana"/>
                <a:cs typeface="Verdana"/>
                <a:sym typeface="Verdana"/>
              </a:rPr>
              <a:t>AspNetCore</a:t>
            </a:r>
            <a:endParaRPr sz="10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5686699" y="2617203"/>
            <a:ext cx="1152900" cy="101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 err="1">
                <a:latin typeface="Verdana"/>
                <a:ea typeface="Verdana"/>
                <a:cs typeface="Verdana"/>
                <a:sym typeface="Verdana"/>
              </a:rPr>
              <a:t>Nominnatim</a:t>
            </a:r>
            <a:endParaRPr lang="pt-BR" sz="1000"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latin typeface="Verdana"/>
                <a:ea typeface="Verdana"/>
                <a:cs typeface="Verdana"/>
                <a:sym typeface="Verdana"/>
              </a:rPr>
              <a:t>Api com as informações referentes a Latitude e Longitude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845205" y="529265"/>
            <a:ext cx="5685900" cy="16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rPr>
              <a:t>Tecnologias </a:t>
            </a:r>
            <a:endParaRPr sz="2400" b="1" dirty="0">
              <a:solidFill>
                <a:srgbClr val="036B5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Vale a pena estudar C#? - Growiz">
            <a:extLst>
              <a:ext uri="{FF2B5EF4-FFF2-40B4-BE49-F238E27FC236}">
                <a16:creationId xmlns:a16="http://schemas.microsoft.com/office/drawing/2014/main" id="{A0EA75FF-3E93-A613-6C3F-CC501BC7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4" y="1432545"/>
            <a:ext cx="1216415" cy="12164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404904B-4452-EBE6-90E6-B4BDDF2A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0" y="1513973"/>
            <a:ext cx="1035939" cy="10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SP.NET Core - Matthias' Blog">
            <a:extLst>
              <a:ext uri="{FF2B5EF4-FFF2-40B4-BE49-F238E27FC236}">
                <a16:creationId xmlns:a16="http://schemas.microsoft.com/office/drawing/2014/main" id="{2BB02F6D-3E44-5DAA-FFCB-C24849E8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85" y="1670449"/>
            <a:ext cx="1141369" cy="71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penStreetMap and Nominatim &lt; Badge(r)s">
            <a:extLst>
              <a:ext uri="{FF2B5EF4-FFF2-40B4-BE49-F238E27FC236}">
                <a16:creationId xmlns:a16="http://schemas.microsoft.com/office/drawing/2014/main" id="{6EBE190F-6814-7F5A-23E4-2168EEB89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72" y="1532607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2;p20">
            <a:extLst>
              <a:ext uri="{FF2B5EF4-FFF2-40B4-BE49-F238E27FC236}">
                <a16:creationId xmlns:a16="http://schemas.microsoft.com/office/drawing/2014/main" id="{8060C51B-8F74-74C4-C562-096287799C1B}"/>
              </a:ext>
            </a:extLst>
          </p:cNvPr>
          <p:cNvSpPr/>
          <p:nvPr/>
        </p:nvSpPr>
        <p:spPr>
          <a:xfrm>
            <a:off x="7205050" y="1527496"/>
            <a:ext cx="1152900" cy="115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30;p20">
            <a:extLst>
              <a:ext uri="{FF2B5EF4-FFF2-40B4-BE49-F238E27FC236}">
                <a16:creationId xmlns:a16="http://schemas.microsoft.com/office/drawing/2014/main" id="{090297F8-FE73-CF9B-B683-4EDA26615915}"/>
              </a:ext>
            </a:extLst>
          </p:cNvPr>
          <p:cNvSpPr txBox="1"/>
          <p:nvPr/>
        </p:nvSpPr>
        <p:spPr>
          <a:xfrm>
            <a:off x="7174409" y="2680396"/>
            <a:ext cx="1216415" cy="953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latin typeface="Verdana"/>
                <a:ea typeface="Verdana"/>
                <a:cs typeface="Verdana"/>
                <a:sym typeface="Verdana"/>
              </a:rPr>
              <a:t>Via Cep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latin typeface="Verdana"/>
                <a:ea typeface="Verdana"/>
                <a:cs typeface="Verdana"/>
                <a:sym typeface="Verdana"/>
              </a:rPr>
              <a:t>Api para consulta e validações de </a:t>
            </a:r>
            <a:r>
              <a:rPr lang="pt-BR" sz="1000" dirty="0" err="1">
                <a:latin typeface="Verdana"/>
                <a:ea typeface="Verdana"/>
                <a:cs typeface="Verdana"/>
                <a:sym typeface="Verdana"/>
              </a:rPr>
              <a:t>ceps</a:t>
            </a:r>
            <a:r>
              <a:rPr lang="pt-BR" sz="10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10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80" name="Picture 12" descr="ViaCEP - Endereços do Brasil - Overview | OutSystems">
            <a:extLst>
              <a:ext uri="{FF2B5EF4-FFF2-40B4-BE49-F238E27FC236}">
                <a16:creationId xmlns:a16="http://schemas.microsoft.com/office/drawing/2014/main" id="{57DDDB81-37D8-17BC-4075-52E24C5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72" y="1679346"/>
            <a:ext cx="1152900" cy="70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2;p20">
            <a:extLst>
              <a:ext uri="{FF2B5EF4-FFF2-40B4-BE49-F238E27FC236}">
                <a16:creationId xmlns:a16="http://schemas.microsoft.com/office/drawing/2014/main" id="{93192F10-A06B-AA37-7AF2-0DED81903E38}"/>
              </a:ext>
            </a:extLst>
          </p:cNvPr>
          <p:cNvSpPr/>
          <p:nvPr/>
        </p:nvSpPr>
        <p:spPr>
          <a:xfrm>
            <a:off x="1063217" y="3129808"/>
            <a:ext cx="1152900" cy="115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0;p20">
            <a:extLst>
              <a:ext uri="{FF2B5EF4-FFF2-40B4-BE49-F238E27FC236}">
                <a16:creationId xmlns:a16="http://schemas.microsoft.com/office/drawing/2014/main" id="{73BEE3C1-6758-9C11-5D1A-5760B84A9F26}"/>
              </a:ext>
            </a:extLst>
          </p:cNvPr>
          <p:cNvSpPr txBox="1"/>
          <p:nvPr/>
        </p:nvSpPr>
        <p:spPr>
          <a:xfrm>
            <a:off x="1032576" y="4282708"/>
            <a:ext cx="1216415" cy="631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latin typeface="Verdana"/>
                <a:ea typeface="Verdana"/>
                <a:cs typeface="Verdana"/>
                <a:sym typeface="Verdana"/>
              </a:rPr>
              <a:t>Banco de dados: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latin typeface="Verdana"/>
                <a:ea typeface="Verdana"/>
                <a:cs typeface="Verdana"/>
                <a:sym typeface="Verdana"/>
              </a:rPr>
              <a:t>SQL Server</a:t>
            </a:r>
            <a:endParaRPr sz="1000" b="1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82" name="Picture 14" descr="SQL Server 2019">
            <a:extLst>
              <a:ext uri="{FF2B5EF4-FFF2-40B4-BE49-F238E27FC236}">
                <a16:creationId xmlns:a16="http://schemas.microsoft.com/office/drawing/2014/main" id="{3C23FBE8-5C06-4250-9618-702D98D2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01" y="3325367"/>
            <a:ext cx="1018416" cy="8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A0C814A-6A5E-E71A-2FFA-5E08051C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45" y="4705815"/>
            <a:ext cx="751408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409" name="Google Shape;4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07" y="4357354"/>
            <a:ext cx="1087535" cy="58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7029" y="4681043"/>
            <a:ext cx="16478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9">
            <a:hlinkClick r:id="rId5"/>
          </p:cNvPr>
          <p:cNvSpPr/>
          <p:nvPr/>
        </p:nvSpPr>
        <p:spPr>
          <a:xfrm>
            <a:off x="3865241" y="4679168"/>
            <a:ext cx="258000" cy="292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9">
            <a:hlinkClick r:id="rId6"/>
          </p:cNvPr>
          <p:cNvSpPr/>
          <p:nvPr/>
        </p:nvSpPr>
        <p:spPr>
          <a:xfrm>
            <a:off x="4192116" y="4679168"/>
            <a:ext cx="2754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9">
            <a:hlinkClick r:id="rId7"/>
          </p:cNvPr>
          <p:cNvSpPr/>
          <p:nvPr/>
        </p:nvSpPr>
        <p:spPr>
          <a:xfrm>
            <a:off x="4536391" y="4690268"/>
            <a:ext cx="258000" cy="270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">
            <a:hlinkClick r:id="rId8"/>
          </p:cNvPr>
          <p:cNvSpPr/>
          <p:nvPr/>
        </p:nvSpPr>
        <p:spPr>
          <a:xfrm>
            <a:off x="4871691" y="4696368"/>
            <a:ext cx="258000" cy="266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">
            <a:hlinkClick r:id="rId9"/>
          </p:cNvPr>
          <p:cNvSpPr/>
          <p:nvPr/>
        </p:nvSpPr>
        <p:spPr>
          <a:xfrm>
            <a:off x="5189966" y="4679168"/>
            <a:ext cx="294900" cy="283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AFDB5BF-AC5E-C794-CA60-6E229D0C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45" y="4705815"/>
            <a:ext cx="751408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3;p16">
            <a:extLst>
              <a:ext uri="{FF2B5EF4-FFF2-40B4-BE49-F238E27FC236}">
                <a16:creationId xmlns:a16="http://schemas.microsoft.com/office/drawing/2014/main" id="{C27491E3-D12B-0038-0302-9CBF4F0DCA3F}"/>
              </a:ext>
            </a:extLst>
          </p:cNvPr>
          <p:cNvSpPr txBox="1"/>
          <p:nvPr/>
        </p:nvSpPr>
        <p:spPr>
          <a:xfrm>
            <a:off x="3770886" y="1724579"/>
            <a:ext cx="2078980" cy="710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   Pet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142C1FF-E3A6-CB21-0D2E-035D60F75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5354" y="1598014"/>
            <a:ext cx="886080" cy="886080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63E4B486-FA45-0CE6-75B4-5672AF53EC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9855" y="1895607"/>
            <a:ext cx="360836" cy="3608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B5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1384450" y="563250"/>
            <a:ext cx="56859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Apresentação</a:t>
            </a:r>
            <a:r>
              <a:rPr lang="pt-BR" sz="30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3000" b="1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4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2050" name="Picture 2" descr="Foto do perfil de Andre Sousa">
            <a:extLst>
              <a:ext uri="{FF2B5EF4-FFF2-40B4-BE49-F238E27FC236}">
                <a16:creationId xmlns:a16="http://schemas.microsoft.com/office/drawing/2014/main" id="{27072DFC-1B38-7E4E-586E-28F06D227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56" y="1649459"/>
            <a:ext cx="1618232" cy="161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to do perfil de [Dogl4] Pedro Barreto - Turma 14 - Tribo A">
            <a:extLst>
              <a:ext uri="{FF2B5EF4-FFF2-40B4-BE49-F238E27FC236}">
                <a16:creationId xmlns:a16="http://schemas.microsoft.com/office/drawing/2014/main" id="{4A937350-BE4E-F1C4-F389-B3089C45E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322" y="1662297"/>
            <a:ext cx="1618232" cy="161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to do perfil de Vinicius Gomes - Turma 19 - Tribo A">
            <a:extLst>
              <a:ext uri="{FF2B5EF4-FFF2-40B4-BE49-F238E27FC236}">
                <a16:creationId xmlns:a16="http://schemas.microsoft.com/office/drawing/2014/main" id="{A8DB5D36-4125-4B4D-897B-93419D8DF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434" y="1662297"/>
            <a:ext cx="1463363" cy="161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3;p13">
            <a:extLst>
              <a:ext uri="{FF2B5EF4-FFF2-40B4-BE49-F238E27FC236}">
                <a16:creationId xmlns:a16="http://schemas.microsoft.com/office/drawing/2014/main" id="{1B4D6EC8-259D-B7D8-5C4A-A654C3ACE1F4}"/>
              </a:ext>
            </a:extLst>
          </p:cNvPr>
          <p:cNvSpPr txBox="1"/>
          <p:nvPr/>
        </p:nvSpPr>
        <p:spPr>
          <a:xfrm>
            <a:off x="453801" y="3320629"/>
            <a:ext cx="2320039" cy="51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André Luis Sousa</a:t>
            </a:r>
          </a:p>
        </p:txBody>
      </p:sp>
      <p:sp>
        <p:nvSpPr>
          <p:cNvPr id="3" name="Google Shape;63;p13">
            <a:extLst>
              <a:ext uri="{FF2B5EF4-FFF2-40B4-BE49-F238E27FC236}">
                <a16:creationId xmlns:a16="http://schemas.microsoft.com/office/drawing/2014/main" id="{43295FD8-A577-C6B3-9AF0-B9E19E21A076}"/>
              </a:ext>
            </a:extLst>
          </p:cNvPr>
          <p:cNvSpPr txBox="1"/>
          <p:nvPr/>
        </p:nvSpPr>
        <p:spPr>
          <a:xfrm>
            <a:off x="3549170" y="3320630"/>
            <a:ext cx="1843961" cy="51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Pedro Barreto</a:t>
            </a:r>
          </a:p>
        </p:txBody>
      </p:sp>
      <p:sp>
        <p:nvSpPr>
          <p:cNvPr id="4" name="Google Shape;63;p13">
            <a:extLst>
              <a:ext uri="{FF2B5EF4-FFF2-40B4-BE49-F238E27FC236}">
                <a16:creationId xmlns:a16="http://schemas.microsoft.com/office/drawing/2014/main" id="{5DD7E67B-902B-A63C-B333-18667A70556D}"/>
              </a:ext>
            </a:extLst>
          </p:cNvPr>
          <p:cNvSpPr txBox="1"/>
          <p:nvPr/>
        </p:nvSpPr>
        <p:spPr>
          <a:xfrm>
            <a:off x="6387521" y="3267691"/>
            <a:ext cx="1852983" cy="51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Vinícius Gomes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486" y="1070851"/>
            <a:ext cx="481371" cy="4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285564" y="2140547"/>
            <a:ext cx="6434903" cy="22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Tente uma, duas, três vezes e se possível tente a quarta, a quinta e quantas vezes for necessário. Só não desista nas primeiras tentativas, a persistência é amiga da conquista. Se você quer chegar aonde a maioria não chega, faça o que a maioria não faz.</a:t>
            </a:r>
          </a:p>
          <a:p>
            <a:pPr algn="just"/>
            <a:endParaRPr lang="pt-BR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pt-BR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Bill Gates</a:t>
            </a:r>
            <a:endParaRPr dirty="0">
              <a:solidFill>
                <a:srgbClr val="00D5E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B5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 flipH="1">
            <a:off x="8488500" y="3395700"/>
            <a:ext cx="655500" cy="17478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 flipH="1">
            <a:off x="8488500" y="2072900"/>
            <a:ext cx="655500" cy="630000"/>
          </a:xfrm>
          <a:prstGeom prst="rect">
            <a:avLst/>
          </a:prstGeom>
          <a:solidFill>
            <a:srgbClr val="31B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flipH="1">
            <a:off x="-7" y="1311750"/>
            <a:ext cx="655500" cy="1260000"/>
          </a:xfrm>
          <a:prstGeom prst="rect">
            <a:avLst/>
          </a:prstGeom>
          <a:solidFill>
            <a:srgbClr val="006D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flipH="1">
            <a:off x="655492" y="681750"/>
            <a:ext cx="655500" cy="630000"/>
          </a:xfrm>
          <a:prstGeom prst="rect">
            <a:avLst/>
          </a:prstGeom>
          <a:solidFill>
            <a:srgbClr val="4A23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090582" y="1747800"/>
            <a:ext cx="4851109" cy="144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   Pet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DDED143-32E2-6613-0B65-DF6DFE12E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764" y="3029260"/>
            <a:ext cx="1919207" cy="80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11EBC74-7DCD-72AA-16D3-CB6D1945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293" y="1784195"/>
            <a:ext cx="1219200" cy="1219200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F7C86EF6-8848-9C4A-C1DE-F29B8DCED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737" y="2085839"/>
            <a:ext cx="803668" cy="80366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DCD510F-FB7E-74C2-C374-5120C838CEC1}"/>
              </a:ext>
            </a:extLst>
          </p:cNvPr>
          <p:cNvSpPr txBox="1"/>
          <p:nvPr/>
        </p:nvSpPr>
        <p:spPr>
          <a:xfrm>
            <a:off x="2546195" y="428485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https://github.com/dedojs/MyPet</a:t>
            </a:r>
          </a:p>
        </p:txBody>
      </p:sp>
      <p:pic>
        <p:nvPicPr>
          <p:cNvPr id="9" name="Google Shape;61;p13">
            <a:extLst>
              <a:ext uri="{FF2B5EF4-FFF2-40B4-BE49-F238E27FC236}">
                <a16:creationId xmlns:a16="http://schemas.microsoft.com/office/drawing/2014/main" id="{8E3258A9-BD0B-2D70-053E-86BA6DC9F81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6437" y="0"/>
            <a:ext cx="1164126" cy="71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4;p15">
            <a:extLst>
              <a:ext uri="{FF2B5EF4-FFF2-40B4-BE49-F238E27FC236}">
                <a16:creationId xmlns:a16="http://schemas.microsoft.com/office/drawing/2014/main" id="{59F09C6C-060F-C3BB-1D81-0D20C3FB9E50}"/>
              </a:ext>
            </a:extLst>
          </p:cNvPr>
          <p:cNvSpPr txBox="1"/>
          <p:nvPr/>
        </p:nvSpPr>
        <p:spPr>
          <a:xfrm>
            <a:off x="3139255" y="1361898"/>
            <a:ext cx="2518596" cy="194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Como nasceu o </a:t>
            </a:r>
            <a:r>
              <a:rPr lang="pt-BR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GeoPet</a:t>
            </a:r>
            <a:r>
              <a:rPr lang="pt-BR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algn="just"/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algn="just"/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algn="just"/>
            <a:r>
              <a:rPr lang="pt-BR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 que é o </a:t>
            </a:r>
            <a:r>
              <a:rPr lang="pt-BR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GeoPet</a:t>
            </a:r>
            <a:r>
              <a:rPr lang="pt-BR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algn="just"/>
            <a:endParaRPr lang="pt-BR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pt-BR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 que foi desenvolvido?</a:t>
            </a:r>
          </a:p>
          <a:p>
            <a:pPr algn="just"/>
            <a:endParaRPr lang="pt-BR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pt-BR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5EF4A55-A648-D890-15B5-3024B90F9FB0}"/>
              </a:ext>
            </a:extLst>
          </p:cNvPr>
          <p:cNvSpPr txBox="1"/>
          <p:nvPr/>
        </p:nvSpPr>
        <p:spPr>
          <a:xfrm>
            <a:off x="510354" y="32669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Apresentação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CE006AE-32B3-5F9D-6359-B88A895C9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11" y="4705815"/>
            <a:ext cx="751408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4C708C-325D-B511-9B5E-06CF0842EAC3}"/>
              </a:ext>
            </a:extLst>
          </p:cNvPr>
          <p:cNvSpPr txBox="1"/>
          <p:nvPr/>
        </p:nvSpPr>
        <p:spPr>
          <a:xfrm>
            <a:off x="509239" y="112437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Funcionalidades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Google Shape;84;p15">
            <a:extLst>
              <a:ext uri="{FF2B5EF4-FFF2-40B4-BE49-F238E27FC236}">
                <a16:creationId xmlns:a16="http://schemas.microsoft.com/office/drawing/2014/main" id="{530DE6AF-B6E8-8580-E532-A54E52A27EF9}"/>
              </a:ext>
            </a:extLst>
          </p:cNvPr>
          <p:cNvSpPr txBox="1"/>
          <p:nvPr/>
        </p:nvSpPr>
        <p:spPr>
          <a:xfrm>
            <a:off x="509238" y="1476289"/>
            <a:ext cx="6902605" cy="206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pt-BR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Login e autenticação do usuário.</a:t>
            </a:r>
          </a:p>
          <a:p>
            <a:pPr marL="285750" indent="-285750" algn="just">
              <a:buFontTx/>
              <a:buChar char="-"/>
            </a:pPr>
            <a:r>
              <a:rPr lang="pt-BR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Cadastrar, editar, buscar as pessoas cuidadoras.</a:t>
            </a:r>
          </a:p>
          <a:p>
            <a:pPr marL="285750" indent="-285750" algn="just">
              <a:buFontTx/>
              <a:buChar char="-"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Cadastrar </a:t>
            </a:r>
            <a:r>
              <a:rPr lang="pt-BR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editar, buscar 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os pets.</a:t>
            </a:r>
          </a:p>
          <a:p>
            <a:pPr marL="285750" lvl="1" indent="-285750" algn="just">
              <a:buFontTx/>
              <a:buChar char="-"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Gerar um </a:t>
            </a:r>
            <a:r>
              <a:rPr lang="pt-B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QrCode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com as informações do Pet e seu Tutor.</a:t>
            </a:r>
          </a:p>
          <a:p>
            <a:pPr marL="285750" lvl="2" indent="-285750" algn="just">
              <a:buFontTx/>
              <a:buChar char="-"/>
            </a:pP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Validar o cep e buscar o endereço.</a:t>
            </a:r>
          </a:p>
          <a:p>
            <a:pPr marL="285750" lvl="3" indent="-285750" algn="just">
              <a:buFontTx/>
              <a:buChar char="-"/>
            </a:pPr>
            <a:r>
              <a:rPr lang="pt-BR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Buscar o endereço comple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to através da latitude e longitude.</a:t>
            </a:r>
            <a:endParaRPr lang="pt-BR" sz="1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C72C4C-6495-FF78-7210-BBF69E7A2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11" y="4705815"/>
            <a:ext cx="751408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4C708C-325D-B511-9B5E-06CF0842EAC3}"/>
              </a:ext>
            </a:extLst>
          </p:cNvPr>
          <p:cNvSpPr txBox="1"/>
          <p:nvPr/>
        </p:nvSpPr>
        <p:spPr>
          <a:xfrm>
            <a:off x="416312" y="106017"/>
            <a:ext cx="3200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Tutores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C72C4C-6495-FF78-7210-BBF69E7A2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11" y="4705815"/>
            <a:ext cx="751408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F9F1A9B-F859-25BA-2CF2-4CF4C6971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06" y="1006099"/>
            <a:ext cx="8448908" cy="32232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5212AE5-E901-4679-350C-D08691BC2C6A}"/>
              </a:ext>
            </a:extLst>
          </p:cNvPr>
          <p:cNvSpPr txBox="1"/>
          <p:nvPr/>
        </p:nvSpPr>
        <p:spPr>
          <a:xfrm>
            <a:off x="510651" y="698322"/>
            <a:ext cx="1390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Cadastro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Google Shape;84;p15">
            <a:extLst>
              <a:ext uri="{FF2B5EF4-FFF2-40B4-BE49-F238E27FC236}">
                <a16:creationId xmlns:a16="http://schemas.microsoft.com/office/drawing/2014/main" id="{C40A155B-63D4-B6B6-7E2C-9A155C124F77}"/>
              </a:ext>
            </a:extLst>
          </p:cNvPr>
          <p:cNvSpPr txBox="1"/>
          <p:nvPr/>
        </p:nvSpPr>
        <p:spPr>
          <a:xfrm>
            <a:off x="509237" y="4199645"/>
            <a:ext cx="8448907" cy="61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pt-BR" sz="1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5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4C708C-325D-B511-9B5E-06CF0842EAC3}"/>
              </a:ext>
            </a:extLst>
          </p:cNvPr>
          <p:cNvSpPr txBox="1"/>
          <p:nvPr/>
        </p:nvSpPr>
        <p:spPr>
          <a:xfrm>
            <a:off x="416312" y="106017"/>
            <a:ext cx="3200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Pet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C72C4C-6495-FF78-7210-BBF69E7A2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11" y="4705815"/>
            <a:ext cx="751408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5212AE5-E901-4679-350C-D08691BC2C6A}"/>
              </a:ext>
            </a:extLst>
          </p:cNvPr>
          <p:cNvSpPr txBox="1"/>
          <p:nvPr/>
        </p:nvSpPr>
        <p:spPr>
          <a:xfrm>
            <a:off x="510651" y="698322"/>
            <a:ext cx="1390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Cadastro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Google Shape;84;p15">
            <a:extLst>
              <a:ext uri="{FF2B5EF4-FFF2-40B4-BE49-F238E27FC236}">
                <a16:creationId xmlns:a16="http://schemas.microsoft.com/office/drawing/2014/main" id="{C40A155B-63D4-B6B6-7E2C-9A155C124F77}"/>
              </a:ext>
            </a:extLst>
          </p:cNvPr>
          <p:cNvSpPr txBox="1"/>
          <p:nvPr/>
        </p:nvSpPr>
        <p:spPr>
          <a:xfrm>
            <a:off x="566853" y="4199645"/>
            <a:ext cx="8391291" cy="616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pt-BR" sz="1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419C3C-2194-AFF2-E424-7FB4422CD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53" y="1082371"/>
            <a:ext cx="6099719" cy="31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43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178" y="48692"/>
            <a:ext cx="863775" cy="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3584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44C708C-325D-B511-9B5E-06CF0842EAC3}"/>
              </a:ext>
            </a:extLst>
          </p:cNvPr>
          <p:cNvSpPr txBox="1"/>
          <p:nvPr/>
        </p:nvSpPr>
        <p:spPr>
          <a:xfrm>
            <a:off x="416312" y="106017"/>
            <a:ext cx="3200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Tutor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7C72C4C-6495-FF78-7210-BBF69E7A2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45" y="4705815"/>
            <a:ext cx="751408" cy="31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5212AE5-E901-4679-350C-D08691BC2C6A}"/>
              </a:ext>
            </a:extLst>
          </p:cNvPr>
          <p:cNvSpPr txBox="1"/>
          <p:nvPr/>
        </p:nvSpPr>
        <p:spPr>
          <a:xfrm>
            <a:off x="510650" y="698322"/>
            <a:ext cx="2016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Verdana"/>
                <a:ea typeface="Verdana"/>
                <a:sym typeface="Verdana"/>
              </a:rPr>
              <a:t>Busca por Id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Google Shape;84;p15">
            <a:extLst>
              <a:ext uri="{FF2B5EF4-FFF2-40B4-BE49-F238E27FC236}">
                <a16:creationId xmlns:a16="http://schemas.microsoft.com/office/drawing/2014/main" id="{C40A155B-63D4-B6B6-7E2C-9A155C124F77}"/>
              </a:ext>
            </a:extLst>
          </p:cNvPr>
          <p:cNvSpPr txBox="1"/>
          <p:nvPr/>
        </p:nvSpPr>
        <p:spPr>
          <a:xfrm>
            <a:off x="7019535" y="1006099"/>
            <a:ext cx="1991784" cy="346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pt-BR" sz="12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99DFCD9-95B7-74FD-33F8-362D230ED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50" y="1006099"/>
            <a:ext cx="6356643" cy="39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639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939</Words>
  <Application>Microsoft Office PowerPoint</Application>
  <PresentationFormat>Apresentação na tela (16:9)</PresentationFormat>
  <Paragraphs>135</Paragraphs>
  <Slides>16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9" baseType="lpstr">
      <vt:lpstr>Arial</vt:lpstr>
      <vt:lpstr>Verdana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Sousa</dc:creator>
  <cp:lastModifiedBy>Andre Sousa</cp:lastModifiedBy>
  <cp:revision>10</cp:revision>
  <dcterms:modified xsi:type="dcterms:W3CDTF">2023-02-16T18:03:04Z</dcterms:modified>
</cp:coreProperties>
</file>